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31272B-0964-4D0A-B97B-60E337B65177}" type="datetimeFigureOut">
              <a:rPr lang="ru-RU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9A178E-2F39-45FD-9FCC-195F51C8F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3FB552-A9EC-4F75-A6C6-227E5D71BAC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AD7F13-8AAD-4495-B061-A90FB697A0B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77AFBD-AFCD-4EE2-B0DD-170DB59F8E9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B61D73-0306-4A31-94C2-772D90CE7F3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8AE5D9-1C41-4EB2-A0E2-14C604121CF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4ED5A-21AC-4DAE-A618-4BFF869375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50C8D9-E71F-4FCC-BD1C-DB4C5F1CFCA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3EB270-3BDA-4B06-86F1-3D326A5B549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A4603F-2C77-4534-AF96-19AF3F91C10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A584-1C8E-49D4-B9FB-5A68BD72DDEA}" type="datetimeFigureOut">
              <a:rPr lang="ru-RU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722CB-E9B0-483A-9CB6-37B266C15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9D685-E6D7-451A-875D-BFB0458367C4}" type="datetimeFigureOut">
              <a:rPr lang="ru-RU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A317B-F54F-499D-BB70-09EC319C4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715E2-36E6-4AE2-8BED-65E9308F8CD4}" type="datetimeFigureOut">
              <a:rPr lang="ru-RU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3ED5B-C31F-41D2-95E8-C999C819E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D338-4B64-42BD-B83A-4CC7D83D1A9E}" type="datetimeFigureOut">
              <a:rPr lang="ru-RU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D811-A2CC-4E94-AE08-E2EBD4D88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F9AA7-B193-45B8-9271-CE49CB3C9972}" type="datetimeFigureOut">
              <a:rPr lang="ru-RU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0D992-4D98-4121-8333-AE0563711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C70A-2FA9-4F77-8252-592214F5E5D8}" type="datetimeFigureOut">
              <a:rPr lang="ru-RU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DBCF4-16DA-46A0-B264-4687B6E19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DF91F-3FA1-42BA-AEF4-4476412FEE4A}" type="datetimeFigureOut">
              <a:rPr lang="ru-RU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2255C-FCE4-4770-90D6-B3DCC4D7C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07E36-78BD-4B19-A1D5-2C3B7C691B5D}" type="datetimeFigureOut">
              <a:rPr lang="ru-RU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F205B-36B8-4154-9808-7CE3B77B0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404E-4DD1-4F9F-BB13-023F1AC9D434}" type="datetimeFigureOut">
              <a:rPr lang="ru-RU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F0461-DC16-4869-BFD2-684587D54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AABC5-C040-433B-BDF8-4EB1A0468320}" type="datetimeFigureOut">
              <a:rPr lang="ru-RU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AD9F2-4D7D-4A3D-96BB-07BB59FBB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A4434-FC02-42FC-88C1-ED17B6D3CDA6}" type="datetimeFigureOut">
              <a:rPr lang="ru-RU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BC2-2973-448F-ABBA-5C5615A83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50000">
              <a:srgbClr val="CDD4E3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6A348D-75EE-4710-A543-B4944B3821E5}" type="datetimeFigureOut">
              <a:rPr lang="ru-RU"/>
              <a:pPr>
                <a:defRPr/>
              </a:pPr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850E94-0D29-4B25-BF14-84FB48103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WAV"/><Relationship Id="rId7" Type="http://schemas.openxmlformats.org/officeDocument/2006/relationships/image" Target="../media/image2.gif"/><Relationship Id="rId2" Type="http://schemas.microsoft.com/office/2007/relationships/media" Target="../media/media1.WAV"/><Relationship Id="rId1" Type="http://schemas.openxmlformats.org/officeDocument/2006/relationships/audio" Target="file:///D:\Documents%20and%20Settings\User\&#1056;&#1072;&#1073;&#1086;&#1095;&#1080;&#1081;%20&#1089;&#1090;&#1086;&#1083;\&#1053;&#1086;&#1074;&#1072;&#1103;%20&#1087;&#1072;&#1087;&#1082;&#1072;%20(2)\&#1040;&#1091;&#1076;&#1080;&#1086;.wma" TargetMode="Externa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6;&#1090;&#1082;&#1088;&#1099;&#1090;&#1086;&#1077;%20&#1079;&#1072;&#1085;&#1103;&#1090;&#1080;&#1077;%20&#1082;%20&#1072;&#1090;&#1090;&#1077;&#1089;&#1090;&#1072;&#1094;&#1080;&#1080;\&#1087;&#1088;&#1077;&#1079;&#1077;&#1085;&#1090;&#1072;&#1094;&#1080;&#1103;%20&#1082;%20&#1079;&#1072;&#1085;&#1103;&#1090;&#1080;&#1102;\18.%20&#1042;&#1089;&#1077;%20&#1087;&#1088;&#1086;&#1096;&#1083;&#1086;-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4"/>
          <p:cNvSpPr>
            <a:spLocks noChangeArrowheads="1" noChangeShapeType="1" noTextEdit="1"/>
          </p:cNvSpPr>
          <p:nvPr/>
        </p:nvSpPr>
        <p:spPr bwMode="auto">
          <a:xfrm>
            <a:off x="395288" y="1412875"/>
            <a:ext cx="8208962" cy="16557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Times New Roman"/>
                <a:cs typeface="Times New Roman"/>
              </a:rPr>
              <a:t>Зрительная гимнастика</a:t>
            </a:r>
          </a:p>
        </p:txBody>
      </p:sp>
      <p:sp>
        <p:nvSpPr>
          <p:cNvPr id="14338" name="WordArt 5"/>
          <p:cNvSpPr>
            <a:spLocks noChangeArrowheads="1" noChangeShapeType="1" noTextEdit="1"/>
          </p:cNvSpPr>
          <p:nvPr/>
        </p:nvSpPr>
        <p:spPr bwMode="auto">
          <a:xfrm>
            <a:off x="2700338" y="3357563"/>
            <a:ext cx="41767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000000"/>
                    </a:gs>
                    <a:gs pos="100000">
                      <a:srgbClr val="FFFF00"/>
                    </a:gs>
                  </a:gsLst>
                  <a:lin ang="18900000" scaled="1"/>
                </a:gradFill>
                <a:latin typeface="Times New Roman"/>
                <a:cs typeface="Times New Roman"/>
              </a:rPr>
              <a:t>"Пчёлка"</a:t>
            </a: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331913" y="188913"/>
            <a:ext cx="6480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МАДОУ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</a:rPr>
              <a:t>г.Нижневартовска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ДС №41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Росинка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  <a:endParaRPr lang="ru-RU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4356100" y="6315075"/>
            <a:ext cx="4968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Автор: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</a:rPr>
              <a:t>воспитатель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</a:rPr>
              <a:t>Бикеева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 Виктория Владиславовна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6633" name="Picture 9" descr="пчёл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45601" flipH="1">
            <a:off x="6264275" y="4221163"/>
            <a:ext cx="2879725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роза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4797425"/>
            <a:ext cx="1944688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Аудио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-1116013" y="3284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-541338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C -0.04184 0.00602 -0.08211 0.00695 -0.12326 0.01667 C -0.14774 0.01574 -0.17187 0.01528 -0.19652 0.01366 C -0.21128 0.0125 -0.24045 0.00811 -0.24045 0.00857 C -0.24774 0.00463 -0.25243 0.0044 -0.25763 -0.00254 C -0.2618 -0.00764 -0.26423 -0.01551 -0.26927 -0.01875 C -0.27847 -0.02546 -0.28975 -0.03588 -0.29982 -0.04051 C -0.30729 -0.04398 -0.31423 -0.04629 -0.32118 -0.05139 C -0.3269 -0.05949 -0.3309 -0.05949 -0.33854 -0.0625 C -0.34218 -0.06412 -0.35017 -0.06782 -0.35017 -0.06782 C -0.39791 -0.06597 -0.44687 -0.06481 -0.49392 -0.05139 C -0.50121 -0.05185 -0.50815 -0.05254 -0.5151 -0.05416 C -0.53194 -0.05764 -0.54583 -0.07037 -0.56302 -0.07037 " pathEditMode="relative" rAng="0" ptsTypes="ffffffffffffA">
                                      <p:cBhvr>
                                        <p:cTn id="17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00" y="-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5"/>
                </p:tgtEl>
              </p:cMediaNode>
            </p:audio>
            <p:audio>
              <p:cMediaNode numSld="1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0_8e784_7e912315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 descr="ул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7838" y="2565400"/>
            <a:ext cx="35861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пчёл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040676" flipH="1">
            <a:off x="3851275" y="4508500"/>
            <a:ext cx="288607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 descr="пчёл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6813" flipH="1">
            <a:off x="0" y="2565400"/>
            <a:ext cx="103028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5" descr="пчёл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813" flipH="1">
            <a:off x="2484438" y="3357563"/>
            <a:ext cx="208915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6" descr="пчёл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6813" flipH="1">
            <a:off x="1258888" y="2420938"/>
            <a:ext cx="15843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7" descr="пчёл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6813" flipH="1">
            <a:off x="6156325" y="4149725"/>
            <a:ext cx="1728788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C -0.01459 0.00255 -0.02917 0.0037 -0.04393 0.00486 C -0.05382 0.01273 -0.06181 0.0213 -0.07066 0.03079 C -0.0724 0.03982 -0.07639 0.04769 -0.07813 0.05695 C -0.08004 0.0669 -0.08056 0.07639 -0.08299 0.08611 C -0.08594 0.09815 -0.09948 0.11296 -0.1073 0.12037 C -0.11563 0.12824 -0.1316 0.12986 -0.1415 0.13658 C -0.16129 0.13472 -0.1625 0.13611 -0.17553 0.11875 C -0.17691 0.1169 -0.17917 0.11736 -0.18056 0.11551 " pathEditMode="relative" ptsTypes="ffffffffA">
                                      <p:cBhvr>
                                        <p:cTn id="12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C -0.00365 0.00162 -0.00365 0.00277 -0.00729 1.11111E-6 C -0.0099 -0.00185 -0.01458 -0.00648 -0.01458 -0.00648 C -0.01545 -0.0081 -0.01649 -0.00949 -0.01701 -0.01135 C -0.01806 -0.01435 -0.01944 -0.02107 -0.01944 -0.02107 C -0.01823 -0.05394 -0.00903 -0.09838 -0.02309 -0.12662 C -0.02448 -0.13218 -0.02569 -0.13658 -0.02812 -0.14144 C -0.03281 -0.1669 -0.0474 -0.18473 -0.06337 -0.19838 C -0.07014 -0.20417 -0.08906 -0.20394 -0.09635 -0.20486 C -0.12135 -0.2132 -0.14878 -0.21111 -0.17431 -0.21297 C -0.18628 -0.21482 -0.1809 -0.21459 -0.19028 -0.21459 " pathEditMode="relative" ptsTypes="ffffffffffA">
                                      <p:cBhvr>
                                        <p:cTn id="19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C -0.0033 -0.01343 -0.01458 -0.0213 -0.02187 -0.03102 C -0.02222 -0.03264 -0.02257 -0.03426 -0.02309 -0.03588 C -0.02378 -0.03773 -0.025 -0.03889 -0.02552 -0.04074 C -0.02621 -0.04282 -0.02778 -0.05393 -0.02795 -0.05532 C -0.02708 -0.09421 -0.01701 -0.16435 -0.05364 -0.1838 C -0.06111 -0.18773 -0.06128 -0.18704 -0.06944 -0.18866 C -0.07066 -0.18912 -0.07187 -0.19028 -0.07309 -0.19028 C -0.12934 -0.19028 -0.11493 -0.1919 -0.14635 -0.18218 C -0.1533 -0.18009 -0.15955 -0.18079 -0.16458 -0.17407 " pathEditMode="relative" ptsTypes="fffffffffA">
                                      <p:cBhvr>
                                        <p:cTn id="26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C -0.00347 -0.00949 -0.0033 -0.03102 -0.00608 -0.03565 C -0.00833 -0.03935 -0.01615 -0.04121 -0.01945 -0.04236 C -0.02604 -0.04097 -0.03247 -0.03912 -0.03906 -0.03727 C -0.04375 -0.0331 -0.04774 -0.02847 -0.05243 -0.02431 C -0.0559 -0.01713 -0.06163 -0.0125 -0.06458 -0.00486 C -0.06632 -2.96296E-6 -0.06493 0.00185 -0.06945 0.00486 C -0.07344 0.00764 -0.08056 0.00972 -0.08542 0.01134 C -0.09184 0.01088 -0.09844 0.01065 -0.10486 0.00972 C -0.1132 0.00856 -0.11979 0.00301 -0.12691 -0.00162 C -0.1349 -0.00695 -0.14254 -0.00949 -0.15 -0.01621 C -0.15677 -0.02222 -0.16476 -0.02755 -0.17205 -0.03241 C -0.17465 -0.03403 -0.18056 -0.03565 -0.18056 -0.03565 " pathEditMode="relative" ptsTypes="ffffffffffffA">
                                      <p:cBhvr>
                                        <p:cTn id="33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0_8e784_7e912315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пчё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44000">
            <a:off x="2771775" y="3860800"/>
            <a:ext cx="37115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0.00173 -0.5634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56343 L 0.00173 -0.00695 " pathEditMode="relative" ptsTypes="AA">
                                      <p:cBhvr>
                                        <p:cTn id="9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5.55556E-6 L -6.11111E-6 -0.55649 " pathEditMode="relative" ptsTypes="AA">
                                      <p:cBhvr>
                                        <p:cTn id="12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56343 L 0.00173 -0.00695 " pathEditMode="relative" ptsTypes="AA">
                                      <p:cBhvr>
                                        <p:cTn id="15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0_8e784_7e912315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пчё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44000">
            <a:off x="0" y="1484313"/>
            <a:ext cx="37115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пчё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956000" flipH="1">
            <a:off x="5432425" y="1484313"/>
            <a:ext cx="37115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0.67726 0.01065 " pathEditMode="relative" ptsTypes="AA">
                                      <p:cBhvr>
                                        <p:cTn id="6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67726 -0.01042 " pathEditMode="relative" ptsTypes="AA">
                                      <p:cBhvr>
                                        <p:cTn id="13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66146 -3.7037E-6 " pathEditMode="relative" ptsTypes="AA">
                                      <p:cBhvr>
                                        <p:cTn id="20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66927 -0.01064 " pathEditMode="relative" ptsTypes="AA">
                                      <p:cBhvr>
                                        <p:cTn id="27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0_8e784_7e912315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пчё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44000">
            <a:off x="2843213" y="620713"/>
            <a:ext cx="37115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3 -0.07384 C 0.08264 -0.07384 0.1908 0.0625 0.1908 0.23056 C 0.1908 0.39838 0.08264 0.53473 -0.04983 0.53473 C -0.18212 0.53473 -0.28958 0.39838 -0.28958 0.23056 C -0.28958 0.0625 -0.18212 -0.07384 -0.04983 -0.07384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2 -0.07384 C 0.07969 -0.07384 0.18542 0.0625 0.18542 0.23056 C 0.18542 0.39815 0.07969 0.53473 -0.04982 0.53473 C -0.17934 0.53473 -0.28402 0.39815 -0.28402 0.23056 C -0.28402 0.0625 -0.17934 -0.07384 -0.04982 -0.07384 Z " pathEditMode="relative" rAng="0" ptsTypes="fffff">
                                      <p:cBhvr>
                                        <p:cTn id="9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3 -0.07384 C 0.07778 -0.07384 0.18247 0.06019 0.18247 0.22524 C 0.18247 0.39005 0.07778 0.52454 -0.04983 0.52454 C -0.1783 0.52454 -0.28212 0.39005 -0.28212 0.22524 C -0.28212 0.06019 -0.1783 -0.07384 -0.04983 -0.07384 Z " pathEditMode="relative" rAng="0" ptsTypes="fffff">
                                      <p:cBhvr>
                                        <p:cTn id="12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0_8e784_7e912315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пчёл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956000" flipH="1">
            <a:off x="2843213" y="620713"/>
            <a:ext cx="37115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3 -0.07384 C 0.08264 -0.07384 0.1908 0.0625 0.1908 0.23056 C 0.1908 0.39838 0.08264 0.53473 -0.04983 0.53473 C -0.18212 0.53473 -0.28958 0.39838 -0.28958 0.23056 C -0.28958 0.0625 -0.18212 -0.07384 -0.04983 -0.07384 Z " pathEditMode="relative" rAng="0" ptsTypes="fffff">
                                      <p:cBhvr>
                                        <p:cTn id="6" dur="3000" spd="-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3 -0.07384 C 0.07969 -0.07384 0.18542 0.0625 0.18542 0.23056 C 0.18542 0.39815 0.07969 0.53472 -0.04983 0.53472 C -0.17934 0.53472 -0.28403 0.39815 -0.28403 0.23056 C -0.28403 0.0625 -0.17934 -0.07384 -0.04983 -0.07384 Z " pathEditMode="relative" rAng="0" ptsTypes="fffff">
                                      <p:cBhvr>
                                        <p:cTn id="9" dur="3000" spd="-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2 -0.07384 C 0.07795 -0.07384 0.18282 0.06158 0.18282 0.22848 C 0.18282 0.39514 0.07795 0.53125 -0.04982 0.53125 C -0.17847 0.53125 -0.28229 0.39514 -0.28229 0.22848 C -0.28229 0.06158 -0.17847 -0.07384 -0.04982 -0.07384 Z " pathEditMode="relative" rAng="0" ptsTypes="fffff">
                                      <p:cBhvr>
                                        <p:cTn id="12" dur="3000" spd="-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0_8e784_7e912315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 descr="уле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7838" y="2565400"/>
            <a:ext cx="35861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18. Все прошло-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541338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пчёл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59324">
            <a:off x="3563938" y="3559175"/>
            <a:ext cx="3313112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пчёлк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206813">
            <a:off x="0" y="2708275"/>
            <a:ext cx="103028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пчёл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206813">
            <a:off x="2195513" y="2205038"/>
            <a:ext cx="208915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пчёлк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206813">
            <a:off x="1692275" y="1628775"/>
            <a:ext cx="15843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03704E-6 C 0.00798 -0.00718 0.00139 -0.00232 0.01823 -0.00487 C 0.02378 -0.00579 0.02986 -0.00788 0.03524 -0.00973 C 0.04236 -0.01228 0.04722 -0.01714 0.05364 -0.02107 C 0.05833 -0.02385 0.06163 -0.02362 0.0658 -0.02755 C 0.07378 -0.03519 0.06528 -0.03056 0.07309 -0.03403 C 0.07812 -0.04075 0.07968 -0.047 0.08281 -0.0551 C 0.08576 -0.06297 0.09028 -0.06991 0.09271 -0.07802 C 0.09705 -0.09237 0.09288 -0.08334 0.09757 -0.0926 C 0.09774 -0.09376 0.09948 -0.10857 0.1 -0.11042 C 0.10034 -0.11228 0.10573 -0.12084 0.10607 -0.12177 C 0.10764 -0.12593 0.10694 -0.13218 0.10972 -0.13496 C 0.12048 -0.14538 0.13385 -0.14653 0.14635 -0.14792 C 0.15729 -0.147 0.16736 -0.14653 0.17795 -0.14306 C 0.18159 -0.13982 0.18593 -0.13751 0.18906 -0.13334 C 0.19028 -0.13172 0.19132 -0.12987 0.19271 -0.12848 C 0.19392 -0.12709 0.19635 -0.12501 0.19635 -0.12501 " pathEditMode="relative" ptsTypes="ffffffffffffffffA">
                                      <p:cBhvr>
                                        <p:cTn id="9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C 0.01042 0.00115 0.02031 0.00347 0.03056 0.00486 C 0.03629 0.0074 0.03767 0.01504 0.04271 0.01944 C 0.0507 0.05138 0.04358 0.07199 0.02083 0.07962 C 0.01823 0.08194 0.01476 0.08217 0.01215 0.08449 C 0.00608 0.09004 0.00295 0.09976 -0.00121 0.1074 C 0.00104 0.12291 0.00642 0.12546 0.01702 0.13009 C 0.0217 0.13217 0.03177 0.13333 0.03177 0.13333 C 0.03889 0.13958 0.04618 0.14467 0.05486 0.14467 " pathEditMode="relative" ptsTypes="ffffffffA">
                                      <p:cBhvr>
                                        <p:cTn id="16" dur="3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C 0.00868 0.00116 0.0118 0.00069 0.0184 0.00648 C 0.03125 0.03217 0.00625 0.06319 -0.00365 0.08287 C -0.00677 0.09977 -0.00417 0.09236 -0.01094 0.10579 C -0.01233 0.10856 -0.0125 0.11227 -0.01337 0.11551 C -0.01372 0.11713 -0.01458 0.12037 -0.01458 0.12037 C -0.01493 0.12685 -0.0158 0.13333 -0.0158 0.13981 C -0.0158 0.15185 -0.0125 0.18958 -0.00365 0.2 C 0.00052 0.20486 0.00642 0.20879 0.01111 0.21296 C 0.01684 0.21805 0.02135 0.22361 0.02812 0.22592 C 0.06319 0.25092 0.11875 0.23704 0.14878 0.2375 C 0.17257 0.23912 0.16649 0.23171 0.17326 0.24074 " pathEditMode="relative" ptsTypes="fffffffffffA">
                                      <p:cBhvr>
                                        <p:cTn id="23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0_8e784_7e912315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5" descr="ул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7838" y="2565400"/>
            <a:ext cx="35861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perm_b_338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71294">
            <a:off x="900113" y="188913"/>
            <a:ext cx="495935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2"/>
          <p:cNvSpPr>
            <a:spLocks noChangeArrowheads="1"/>
          </p:cNvSpPr>
          <p:nvPr/>
        </p:nvSpPr>
        <p:spPr bwMode="auto">
          <a:xfrm>
            <a:off x="571500" y="357188"/>
            <a:ext cx="2300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Интернет –ресурсы:</a:t>
            </a:r>
          </a:p>
        </p:txBody>
      </p:sp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357188" y="1000125"/>
            <a:ext cx="707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>
                <a:latin typeface="Calibri" pitchFamily="34" charset="0"/>
                <a:hlinkClick r:id="rId3"/>
              </a:rPr>
              <a:t>http://images.yandex.ru</a:t>
            </a:r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 – фон, картинки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41</Words>
  <Application>Microsoft Office PowerPoint</Application>
  <PresentationFormat>Экран (4:3)</PresentationFormat>
  <Paragraphs>17</Paragraphs>
  <Slides>9</Slides>
  <Notes>9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19</cp:revision>
  <dcterms:created xsi:type="dcterms:W3CDTF">2012-09-29T15:06:48Z</dcterms:created>
  <dcterms:modified xsi:type="dcterms:W3CDTF">2022-04-05T06:57:16Z</dcterms:modified>
</cp:coreProperties>
</file>