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391" autoAdjust="0"/>
  </p:normalViewPr>
  <p:slideViewPr>
    <p:cSldViewPr>
      <p:cViewPr varScale="1">
        <p:scale>
          <a:sx n="97" d="100"/>
          <a:sy n="97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7772400" cy="1780108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7" y="176153"/>
            <a:ext cx="8640960" cy="6372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57192"/>
            <a:ext cx="4320480" cy="1512168"/>
          </a:xfrm>
        </p:spPr>
        <p:txBody>
          <a:bodyPr>
            <a:normAutofit/>
          </a:bodyPr>
          <a:lstStyle/>
          <a:p>
            <a:pPr algn="r"/>
            <a:r>
              <a:rPr lang="ru-RU" b="1" i="1" dirty="0" err="1">
                <a:solidFill>
                  <a:schemeClr val="tx1"/>
                </a:solidFill>
              </a:rPr>
              <a:t>Бикеева</a:t>
            </a:r>
            <a:r>
              <a:rPr lang="ru-RU" b="1" i="1" dirty="0">
                <a:solidFill>
                  <a:schemeClr val="tx1"/>
                </a:solidFill>
              </a:rPr>
              <a:t> Виктория Владиславовна</a:t>
            </a:r>
          </a:p>
          <a:p>
            <a:pPr algn="r"/>
            <a:r>
              <a:rPr lang="ru-RU" b="1" i="1" dirty="0">
                <a:solidFill>
                  <a:schemeClr val="tx1"/>
                </a:solidFill>
              </a:rPr>
              <a:t>педагог-психолог </a:t>
            </a:r>
          </a:p>
          <a:p>
            <a:pPr algn="r"/>
            <a:r>
              <a:rPr lang="ru-RU" b="1" i="1" dirty="0">
                <a:solidFill>
                  <a:schemeClr val="tx1"/>
                </a:solidFill>
              </a:rPr>
              <a:t>МАДОУ </a:t>
            </a:r>
            <a:r>
              <a:rPr lang="ru-RU" b="1" i="1" dirty="0" err="1">
                <a:solidFill>
                  <a:schemeClr val="tx1"/>
                </a:solidFill>
              </a:rPr>
              <a:t>г.Нижневартовска</a:t>
            </a:r>
            <a:r>
              <a:rPr lang="ru-RU" b="1" i="1" dirty="0">
                <a:solidFill>
                  <a:schemeClr val="tx1"/>
                </a:solidFill>
              </a:rPr>
              <a:t> ДС №41 «Росинка»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3085" y="2967335"/>
            <a:ext cx="59378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Игры на сплочение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детского коллектива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9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" y="0"/>
            <a:ext cx="9135648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6"/>
            <a:ext cx="9144000" cy="68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" y="0"/>
            <a:ext cx="9143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</TotalTime>
  <Words>17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3</cp:revision>
  <dcterms:created xsi:type="dcterms:W3CDTF">2024-03-28T10:47:46Z</dcterms:created>
  <dcterms:modified xsi:type="dcterms:W3CDTF">2024-03-28T11:10:08Z</dcterms:modified>
</cp:coreProperties>
</file>